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6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5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5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24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0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6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9BD86-EFF8-4E27-B1F9-0593A32BA3A6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C3F8-9796-4F96-AE27-B0B04FD5E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0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8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52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4" y="4444779"/>
            <a:ext cx="1728502" cy="175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67" y="207419"/>
            <a:ext cx="2786113" cy="279221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372" y="1573706"/>
            <a:ext cx="3267739" cy="28044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575" y="3599302"/>
            <a:ext cx="3932261" cy="279221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4186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6" y="-297"/>
            <a:ext cx="9181372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434" y="3814500"/>
            <a:ext cx="4298053" cy="250567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32" y="596348"/>
            <a:ext cx="3853006" cy="262150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151" y="596348"/>
            <a:ext cx="3747048" cy="270685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4052" r="40817" b="3287"/>
          <a:stretch/>
        </p:blipFill>
        <p:spPr>
          <a:xfrm>
            <a:off x="730374" y="4048860"/>
            <a:ext cx="1623721" cy="19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ds364-8@outlook.com</dc:creator>
  <cp:lastModifiedBy>ds364-8@outlook.com</cp:lastModifiedBy>
  <cp:revision>2</cp:revision>
  <dcterms:created xsi:type="dcterms:W3CDTF">2021-02-25T11:44:55Z</dcterms:created>
  <dcterms:modified xsi:type="dcterms:W3CDTF">2021-02-25T11:59:47Z</dcterms:modified>
</cp:coreProperties>
</file>